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1525" autoAdjust="0"/>
  </p:normalViewPr>
  <p:slideViewPr>
    <p:cSldViewPr snapToGrid="0">
      <p:cViewPr varScale="1">
        <p:scale>
          <a:sx n="83" d="100"/>
          <a:sy n="83" d="100"/>
        </p:scale>
        <p:origin x="7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A034-4B36-456F-A02A-6C34272CD5B3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BCDD8-7843-47D5-A77C-64E994D29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4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2450" y="954322"/>
            <a:ext cx="7595420" cy="1323707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Culture</a:t>
            </a:r>
            <a:r>
              <a:rPr lang="hr-HR" sz="6600" b="1" dirty="0">
                <a:solidFill>
                  <a:srgbClr val="FF0000"/>
                </a:solidFill>
              </a:rPr>
              <a:t> spot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8322" y="3182921"/>
            <a:ext cx="8283677" cy="1655762"/>
          </a:xfrm>
        </p:spPr>
        <p:txBody>
          <a:bodyPr>
            <a:normAutofit/>
          </a:bodyPr>
          <a:lstStyle/>
          <a:p>
            <a:r>
              <a:rPr lang="hr-HR" sz="6600"/>
              <a:t>Easter </a:t>
            </a:r>
            <a:r>
              <a:rPr lang="hr-HR" sz="6600" dirty="0" err="1"/>
              <a:t>traditions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9126" y="606164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 you know about Easter traditions?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do people in Croatia celebrate Easter?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 they do?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 you do on Easter day?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D9D5984-774D-4FDF-B039-F060004C8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74" r="-1" b="14832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FD1B5EC-B6AB-4831-A03D-6E5A6FC16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7" b="10764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60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F21A1A1-15AC-4193-BFD8-F7BDC6455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9198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AC619E3-F19E-49D1-97A5-10DADA4DDF31}"/>
              </a:ext>
            </a:extLst>
          </p:cNvPr>
          <p:cNvSpPr txBox="1"/>
          <p:nvPr/>
        </p:nvSpPr>
        <p:spPr>
          <a:xfrm>
            <a:off x="5535562" y="1748032"/>
            <a:ext cx="599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2FE3A94-ABB7-4A4A-9A6D-85226318FF1E}"/>
              </a:ext>
            </a:extLst>
          </p:cNvPr>
          <p:cNvSpPr txBox="1"/>
          <p:nvPr/>
        </p:nvSpPr>
        <p:spPr>
          <a:xfrm>
            <a:off x="4679198" y="54634"/>
            <a:ext cx="641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Read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text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answer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questions</a:t>
            </a:r>
            <a:r>
              <a:rPr lang="hr-HR" sz="2800" dirty="0"/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1E83217-5D74-4BA5-817E-FCE28F9605E2}"/>
              </a:ext>
            </a:extLst>
          </p:cNvPr>
          <p:cNvSpPr txBox="1"/>
          <p:nvPr/>
        </p:nvSpPr>
        <p:spPr>
          <a:xfrm>
            <a:off x="5535562" y="573760"/>
            <a:ext cx="65187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eggs</a:t>
            </a:r>
            <a:r>
              <a:rPr lang="hr-HR" sz="2600" dirty="0"/>
              <a:t> </a:t>
            </a:r>
            <a:r>
              <a:rPr lang="hr-HR" sz="2600" dirty="0" err="1"/>
              <a:t>represent</a:t>
            </a:r>
            <a:r>
              <a:rPr lang="hr-HR" sz="2600" dirty="0"/>
              <a:t>?</a:t>
            </a:r>
          </a:p>
          <a:p>
            <a:endParaRPr lang="hr-HR" sz="2600" dirty="0"/>
          </a:p>
          <a:p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people</a:t>
            </a:r>
            <a:r>
              <a:rPr lang="hr-HR" sz="2600" dirty="0"/>
              <a:t> do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eggs</a:t>
            </a:r>
            <a:r>
              <a:rPr lang="hr-HR" sz="2600" dirty="0"/>
              <a:t>?</a:t>
            </a:r>
          </a:p>
          <a:p>
            <a:endParaRPr lang="hr-HR" sz="2600" dirty="0"/>
          </a:p>
          <a:p>
            <a:r>
              <a:rPr lang="hr-HR" sz="2600" dirty="0"/>
              <a:t>Who </a:t>
            </a:r>
            <a:r>
              <a:rPr lang="hr-HR" sz="2600" dirty="0" err="1"/>
              <a:t>leaves</a:t>
            </a:r>
            <a:r>
              <a:rPr lang="hr-HR" sz="2600" dirty="0"/>
              <a:t> </a:t>
            </a:r>
            <a:r>
              <a:rPr lang="hr-HR" sz="2600" dirty="0" err="1"/>
              <a:t>chocolate</a:t>
            </a:r>
            <a:r>
              <a:rPr lang="hr-HR" sz="2600" dirty="0"/>
              <a:t> </a:t>
            </a:r>
            <a:r>
              <a:rPr lang="hr-HR" sz="2600" dirty="0" err="1"/>
              <a:t>eggs</a:t>
            </a:r>
            <a:r>
              <a:rPr lang="hr-HR" sz="2600" dirty="0"/>
              <a:t> </a:t>
            </a:r>
            <a:r>
              <a:rPr lang="hr-HR" sz="2600" dirty="0" err="1"/>
              <a:t>behind</a:t>
            </a:r>
            <a:r>
              <a:rPr lang="hr-HR" sz="2600" dirty="0"/>
              <a:t>?</a:t>
            </a:r>
          </a:p>
          <a:p>
            <a:endParaRPr lang="hr-HR" sz="2600" i="1" dirty="0"/>
          </a:p>
          <a:p>
            <a:r>
              <a:rPr lang="hr-HR" sz="2600" i="1" dirty="0" err="1">
                <a:solidFill>
                  <a:srgbClr val="FF0000"/>
                </a:solidFill>
              </a:rPr>
              <a:t>Eggs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represent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spring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and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new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life</a:t>
            </a:r>
            <a:r>
              <a:rPr lang="hr-HR" sz="2600" i="1" dirty="0">
                <a:solidFill>
                  <a:srgbClr val="FF0000"/>
                </a:solidFill>
              </a:rPr>
              <a:t>.</a:t>
            </a:r>
          </a:p>
          <a:p>
            <a:endParaRPr lang="hr-HR" sz="2600" i="1" dirty="0">
              <a:solidFill>
                <a:srgbClr val="FF0000"/>
              </a:solidFill>
            </a:endParaRPr>
          </a:p>
          <a:p>
            <a:r>
              <a:rPr lang="hr-HR" sz="2600" i="1" dirty="0" err="1">
                <a:solidFill>
                  <a:srgbClr val="FF0000"/>
                </a:solidFill>
              </a:rPr>
              <a:t>People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dye</a:t>
            </a:r>
            <a:r>
              <a:rPr lang="hr-HR" sz="2600" i="1" dirty="0">
                <a:solidFill>
                  <a:srgbClr val="FF0000"/>
                </a:solidFill>
              </a:rPr>
              <a:t> hard-</a:t>
            </a:r>
            <a:r>
              <a:rPr lang="hr-HR" sz="2600" i="1" dirty="0" err="1">
                <a:solidFill>
                  <a:srgbClr val="FF0000"/>
                </a:solidFill>
              </a:rPr>
              <a:t>boiled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eggs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in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various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colours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and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patterns.Children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hunt</a:t>
            </a:r>
            <a:r>
              <a:rPr lang="hr-HR" sz="2600" i="1" dirty="0">
                <a:solidFill>
                  <a:srgbClr val="FF0000"/>
                </a:solidFill>
              </a:rPr>
              <a:t> for </a:t>
            </a:r>
            <a:r>
              <a:rPr lang="hr-HR" sz="2600" i="1" dirty="0" err="1">
                <a:solidFill>
                  <a:srgbClr val="FF0000"/>
                </a:solidFill>
              </a:rPr>
              <a:t>eggs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hidden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around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the</a:t>
            </a:r>
            <a:r>
              <a:rPr lang="hr-HR" sz="2600" i="1" dirty="0">
                <a:solidFill>
                  <a:srgbClr val="FF0000"/>
                </a:solidFill>
              </a:rPr>
              <a:t> home </a:t>
            </a:r>
            <a:r>
              <a:rPr lang="hr-HR" sz="2600" i="1" dirty="0" err="1">
                <a:solidFill>
                  <a:srgbClr val="FF0000"/>
                </a:solidFill>
              </a:rPr>
              <a:t>or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garden</a:t>
            </a:r>
            <a:r>
              <a:rPr lang="hr-HR" sz="2600" i="1" dirty="0">
                <a:solidFill>
                  <a:srgbClr val="FF0000"/>
                </a:solidFill>
              </a:rPr>
              <a:t>.</a:t>
            </a:r>
          </a:p>
          <a:p>
            <a:endParaRPr lang="hr-HR" sz="2600" i="1" dirty="0">
              <a:solidFill>
                <a:srgbClr val="FF0000"/>
              </a:solidFill>
            </a:endParaRPr>
          </a:p>
          <a:p>
            <a:r>
              <a:rPr lang="hr-HR" sz="2600" i="1" dirty="0" err="1">
                <a:solidFill>
                  <a:srgbClr val="FF0000"/>
                </a:solidFill>
              </a:rPr>
              <a:t>The</a:t>
            </a:r>
            <a:r>
              <a:rPr lang="hr-HR" sz="2600" i="1" dirty="0">
                <a:solidFill>
                  <a:srgbClr val="FF0000"/>
                </a:solidFill>
              </a:rPr>
              <a:t> ‘</a:t>
            </a:r>
            <a:r>
              <a:rPr lang="hr-HR" sz="2600" i="1" dirty="0" err="1">
                <a:solidFill>
                  <a:srgbClr val="FF0000"/>
                </a:solidFill>
              </a:rPr>
              <a:t>Easter</a:t>
            </a:r>
            <a:r>
              <a:rPr lang="hr-HR" sz="2600" i="1" dirty="0">
                <a:solidFill>
                  <a:srgbClr val="FF0000"/>
                </a:solidFill>
              </a:rPr>
              <a:t> Bunny’ </a:t>
            </a:r>
            <a:r>
              <a:rPr lang="hr-HR" sz="2600" i="1" dirty="0" err="1">
                <a:solidFill>
                  <a:srgbClr val="FF0000"/>
                </a:solidFill>
              </a:rPr>
              <a:t>leaves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chocolate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eggs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behind</a:t>
            </a:r>
            <a:r>
              <a:rPr lang="hr-HR" sz="2600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18596B1-65F7-4D38-94FD-3E6D7F8D3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67" y="-8307"/>
            <a:ext cx="338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FB6BB1B-9E15-4E29-AE1D-162821B3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1229520"/>
            <a:ext cx="6080944" cy="301340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89FEC85-B147-472D-A95A-BBBF06E4491C}"/>
              </a:ext>
            </a:extLst>
          </p:cNvPr>
          <p:cNvSpPr txBox="1"/>
          <p:nvPr/>
        </p:nvSpPr>
        <p:spPr>
          <a:xfrm>
            <a:off x="6179267" y="582067"/>
            <a:ext cx="577015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an</a:t>
            </a:r>
            <a:r>
              <a:rPr lang="hr-HR" sz="2600" dirty="0"/>
              <a:t> </a:t>
            </a:r>
            <a:r>
              <a:rPr lang="hr-HR" sz="2600" dirty="0" err="1"/>
              <a:t>Easter</a:t>
            </a:r>
            <a:r>
              <a:rPr lang="hr-HR" sz="2600" dirty="0"/>
              <a:t> </a:t>
            </a:r>
            <a:r>
              <a:rPr lang="hr-HR" sz="2600" dirty="0" err="1"/>
              <a:t>Egg</a:t>
            </a:r>
            <a:r>
              <a:rPr lang="hr-HR" sz="2600" dirty="0"/>
              <a:t> Roll?</a:t>
            </a:r>
          </a:p>
          <a:p>
            <a:pPr algn="ctr"/>
            <a:endParaRPr lang="hr-HR" sz="2600" i="1" dirty="0"/>
          </a:p>
          <a:p>
            <a:pPr algn="ctr"/>
            <a:r>
              <a:rPr lang="hr-HR" sz="2600" dirty="0" err="1"/>
              <a:t>Where</a:t>
            </a:r>
            <a:r>
              <a:rPr lang="hr-HR" sz="2600" dirty="0"/>
              <a:t> </a:t>
            </a:r>
            <a:r>
              <a:rPr lang="hr-HR" sz="2600" dirty="0" err="1"/>
              <a:t>does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most </a:t>
            </a:r>
            <a:r>
              <a:rPr lang="hr-HR" sz="2600" dirty="0" err="1"/>
              <a:t>famous</a:t>
            </a:r>
            <a:r>
              <a:rPr lang="hr-HR" sz="2600" dirty="0"/>
              <a:t> </a:t>
            </a:r>
            <a:r>
              <a:rPr lang="hr-HR" sz="2600" dirty="0" err="1"/>
              <a:t>Easter</a:t>
            </a:r>
            <a:r>
              <a:rPr lang="hr-HR" sz="2600" dirty="0"/>
              <a:t> </a:t>
            </a:r>
            <a:r>
              <a:rPr lang="hr-HR" sz="2600" dirty="0" err="1"/>
              <a:t>Egg</a:t>
            </a:r>
            <a:r>
              <a:rPr lang="hr-HR" sz="2600" dirty="0"/>
              <a:t> Roll take place?</a:t>
            </a:r>
          </a:p>
          <a:p>
            <a:endParaRPr lang="hr-HR" sz="2600" i="1" dirty="0"/>
          </a:p>
          <a:p>
            <a:pPr algn="ctr"/>
            <a:r>
              <a:rPr lang="hr-HR" sz="2600" i="1" dirty="0" err="1">
                <a:solidFill>
                  <a:srgbClr val="FF0000"/>
                </a:solidFill>
              </a:rPr>
              <a:t>Easter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Egg</a:t>
            </a:r>
            <a:r>
              <a:rPr lang="hr-HR" sz="2600" i="1" dirty="0">
                <a:solidFill>
                  <a:srgbClr val="FF0000"/>
                </a:solidFill>
              </a:rPr>
              <a:t> Roll </a:t>
            </a:r>
            <a:r>
              <a:rPr lang="hr-HR" sz="2600" i="1" dirty="0" err="1">
                <a:solidFill>
                  <a:srgbClr val="FF0000"/>
                </a:solidFill>
              </a:rPr>
              <a:t>is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an</a:t>
            </a:r>
            <a:r>
              <a:rPr lang="hr-HR" sz="2600" i="1" dirty="0">
                <a:solidFill>
                  <a:srgbClr val="FF0000"/>
                </a:solidFill>
              </a:rPr>
              <a:t> event </a:t>
            </a:r>
            <a:r>
              <a:rPr lang="hr-HR" sz="2600" i="1" dirty="0" err="1">
                <a:solidFill>
                  <a:srgbClr val="FF0000"/>
                </a:solidFill>
              </a:rPr>
              <a:t>which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happens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each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Easter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Monday</a:t>
            </a:r>
            <a:r>
              <a:rPr lang="hr-HR" sz="2600" i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hr-HR" sz="2600" i="1" dirty="0">
              <a:solidFill>
                <a:srgbClr val="FF0000"/>
              </a:solidFill>
            </a:endParaRPr>
          </a:p>
          <a:p>
            <a:pPr algn="ctr"/>
            <a:r>
              <a:rPr lang="hr-HR" sz="2600" i="1" dirty="0" err="1">
                <a:solidFill>
                  <a:srgbClr val="FF0000"/>
                </a:solidFill>
              </a:rPr>
              <a:t>The</a:t>
            </a:r>
            <a:r>
              <a:rPr lang="hr-HR" sz="2600" i="1" dirty="0">
                <a:solidFill>
                  <a:srgbClr val="FF0000"/>
                </a:solidFill>
              </a:rPr>
              <a:t> most </a:t>
            </a:r>
            <a:r>
              <a:rPr lang="hr-HR" sz="2600" i="1" dirty="0" err="1">
                <a:solidFill>
                  <a:srgbClr val="FF0000"/>
                </a:solidFill>
              </a:rPr>
              <a:t>famous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Easter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Egg</a:t>
            </a:r>
            <a:r>
              <a:rPr lang="hr-HR" sz="2600" i="1" dirty="0">
                <a:solidFill>
                  <a:srgbClr val="FF0000"/>
                </a:solidFill>
              </a:rPr>
              <a:t> Roll </a:t>
            </a:r>
            <a:r>
              <a:rPr lang="hr-HR" sz="2600" i="1" dirty="0" err="1">
                <a:solidFill>
                  <a:srgbClr val="FF0000"/>
                </a:solidFill>
              </a:rPr>
              <a:t>takes</a:t>
            </a:r>
            <a:r>
              <a:rPr lang="hr-HR" sz="2600" i="1" dirty="0">
                <a:solidFill>
                  <a:srgbClr val="FF0000"/>
                </a:solidFill>
              </a:rPr>
              <a:t> place </a:t>
            </a:r>
            <a:r>
              <a:rPr lang="hr-HR" sz="2600" i="1" dirty="0" err="1">
                <a:solidFill>
                  <a:srgbClr val="FF0000"/>
                </a:solidFill>
              </a:rPr>
              <a:t>in</a:t>
            </a:r>
            <a:r>
              <a:rPr lang="hr-HR" sz="2600" i="1" dirty="0">
                <a:solidFill>
                  <a:srgbClr val="FF0000"/>
                </a:solidFill>
              </a:rPr>
              <a:t> front </a:t>
            </a:r>
            <a:r>
              <a:rPr lang="hr-HR" sz="2600" i="1" dirty="0" err="1">
                <a:solidFill>
                  <a:srgbClr val="FF0000"/>
                </a:solidFill>
              </a:rPr>
              <a:t>of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 err="1">
                <a:solidFill>
                  <a:srgbClr val="FF0000"/>
                </a:solidFill>
              </a:rPr>
              <a:t>the</a:t>
            </a:r>
            <a:r>
              <a:rPr lang="hr-HR" sz="2600" i="1" dirty="0">
                <a:solidFill>
                  <a:srgbClr val="FF0000"/>
                </a:solidFill>
              </a:rPr>
              <a:t> White House </a:t>
            </a:r>
            <a:r>
              <a:rPr lang="hr-HR" sz="2600" i="1" dirty="0" err="1">
                <a:solidFill>
                  <a:srgbClr val="FF0000"/>
                </a:solidFill>
              </a:rPr>
              <a:t>in</a:t>
            </a:r>
            <a:r>
              <a:rPr lang="hr-HR" sz="2600" i="1" dirty="0">
                <a:solidFill>
                  <a:srgbClr val="FF0000"/>
                </a:solidFill>
              </a:rPr>
              <a:t> Washington, DC.</a:t>
            </a:r>
          </a:p>
        </p:txBody>
      </p:sp>
    </p:spTree>
    <p:extLst>
      <p:ext uri="{BB962C8B-B14F-4D97-AF65-F5344CB8AC3E}">
        <p14:creationId xmlns:p14="http://schemas.microsoft.com/office/powerpoint/2010/main" val="34034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0DFC3363-C000-4BC5-814B-DDF05EDE5581}"/>
              </a:ext>
            </a:extLst>
          </p:cNvPr>
          <p:cNvSpPr txBox="1"/>
          <p:nvPr/>
        </p:nvSpPr>
        <p:spPr>
          <a:xfrm>
            <a:off x="6794090" y="373626"/>
            <a:ext cx="4719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Who are Morris </a:t>
            </a:r>
            <a:r>
              <a:rPr lang="hr-HR" sz="2800" dirty="0" err="1"/>
              <a:t>dancers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/>
              <a:t>Where</a:t>
            </a:r>
            <a:r>
              <a:rPr lang="hr-HR" sz="2800" dirty="0"/>
              <a:t> do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go</a:t>
            </a:r>
            <a:r>
              <a:rPr lang="hr-HR" sz="2800" dirty="0"/>
              <a:t> Morris </a:t>
            </a:r>
            <a:r>
              <a:rPr lang="hr-HR" sz="2800" dirty="0" err="1"/>
              <a:t>dancing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8BDDE7C-CD80-4EAE-92EE-40BC1E9CF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5" y="0"/>
            <a:ext cx="5500414" cy="6858000"/>
          </a:xfrm>
          <a:prstGeom prst="rect">
            <a:avLst/>
          </a:prstGeom>
        </p:spPr>
      </p:pic>
      <p:pic>
        <p:nvPicPr>
          <p:cNvPr id="3" name="Picture 2" descr="A picture containing outdoor, person, sport, dancer&#10;&#10;Description automatically generated">
            <a:extLst>
              <a:ext uri="{FF2B5EF4-FFF2-40B4-BE49-F238E27FC236}">
                <a16:creationId xmlns:a16="http://schemas.microsoft.com/office/drawing/2014/main" id="{0803C16E-076A-0E61-E8CB-094C24111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59" y="2787667"/>
            <a:ext cx="5282922" cy="39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147BD777-D9E7-47D7-A34D-86DE67C92C0E}"/>
              </a:ext>
            </a:extLst>
          </p:cNvPr>
          <p:cNvSpPr txBox="1"/>
          <p:nvPr/>
        </p:nvSpPr>
        <p:spPr>
          <a:xfrm>
            <a:off x="6532307" y="629757"/>
            <a:ext cx="5083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need</a:t>
            </a:r>
            <a:r>
              <a:rPr lang="hr-HR" sz="2800" dirty="0"/>
              <a:t> to make a </a:t>
            </a:r>
            <a:r>
              <a:rPr lang="hr-HR" sz="2800" dirty="0" err="1"/>
              <a:t>hot</a:t>
            </a:r>
            <a:r>
              <a:rPr lang="hr-HR" sz="2800" dirty="0"/>
              <a:t> </a:t>
            </a:r>
            <a:r>
              <a:rPr lang="hr-HR" sz="2800" dirty="0" err="1"/>
              <a:t>cross</a:t>
            </a:r>
            <a:r>
              <a:rPr lang="hr-HR" sz="2800" dirty="0"/>
              <a:t> </a:t>
            </a:r>
            <a:r>
              <a:rPr lang="hr-HR" sz="2800" dirty="0" err="1"/>
              <a:t>bun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F4C0D92-D4EE-414D-BCC2-986A3CE18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840847"/>
            <a:ext cx="5753100" cy="506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E40F4B-A290-3EE9-CE67-31D9C5A82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94" y="1724045"/>
            <a:ext cx="6464808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bread&#10;&#10;Description automatically generated">
            <a:extLst>
              <a:ext uri="{FF2B5EF4-FFF2-40B4-BE49-F238E27FC236}">
                <a16:creationId xmlns:a16="http://schemas.microsoft.com/office/drawing/2014/main" id="{BCC429A9-EDAF-1E15-C697-6A1D68F2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58500" cy="7239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1B2A9B-602F-4BEA-BA0B-B08C44659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129" y="4895850"/>
            <a:ext cx="4544896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4844</TotalTime>
  <Words>180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Culture spot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299</cp:revision>
  <dcterms:created xsi:type="dcterms:W3CDTF">2020-09-19T11:02:00Z</dcterms:created>
  <dcterms:modified xsi:type="dcterms:W3CDTF">2022-09-23T07:53:04Z</dcterms:modified>
</cp:coreProperties>
</file>